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1"/>
  </p:notesMasterIdLst>
  <p:sldIdLst>
    <p:sldId id="301" r:id="rId2"/>
    <p:sldId id="304" r:id="rId3"/>
    <p:sldId id="323" r:id="rId4"/>
    <p:sldId id="305" r:id="rId5"/>
    <p:sldId id="306" r:id="rId6"/>
    <p:sldId id="307" r:id="rId7"/>
    <p:sldId id="474"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75" r:id="rId23"/>
    <p:sldId id="454" r:id="rId24"/>
    <p:sldId id="422" r:id="rId25"/>
    <p:sldId id="423" r:id="rId26"/>
    <p:sldId id="424" r:id="rId27"/>
    <p:sldId id="478" r:id="rId28"/>
    <p:sldId id="483" r:id="rId29"/>
    <p:sldId id="367" r:id="rId30"/>
    <p:sldId id="371" r:id="rId31"/>
    <p:sldId id="311" r:id="rId32"/>
    <p:sldId id="418" r:id="rId33"/>
    <p:sldId id="378" r:id="rId34"/>
    <p:sldId id="379" r:id="rId35"/>
    <p:sldId id="380" r:id="rId36"/>
    <p:sldId id="381" r:id="rId37"/>
    <p:sldId id="382" r:id="rId38"/>
    <p:sldId id="383" r:id="rId39"/>
    <p:sldId id="384" r:id="rId40"/>
    <p:sldId id="385" r:id="rId41"/>
    <p:sldId id="386" r:id="rId42"/>
    <p:sldId id="387" r:id="rId43"/>
    <p:sldId id="388" r:id="rId44"/>
    <p:sldId id="455" r:id="rId45"/>
    <p:sldId id="419" r:id="rId46"/>
    <p:sldId id="420" r:id="rId47"/>
    <p:sldId id="421" r:id="rId48"/>
    <p:sldId id="476" r:id="rId49"/>
    <p:sldId id="456" r:id="rId50"/>
    <p:sldId id="372" r:id="rId51"/>
    <p:sldId id="373" r:id="rId52"/>
    <p:sldId id="374" r:id="rId53"/>
    <p:sldId id="479" r:id="rId54"/>
    <p:sldId id="480" r:id="rId55"/>
    <p:sldId id="482" r:id="rId56"/>
    <p:sldId id="481" r:id="rId57"/>
    <p:sldId id="375" r:id="rId58"/>
    <p:sldId id="376" r:id="rId59"/>
    <p:sldId id="377" r:id="rId60"/>
    <p:sldId id="431" r:id="rId61"/>
    <p:sldId id="432" r:id="rId62"/>
    <p:sldId id="433" r:id="rId63"/>
    <p:sldId id="434" r:id="rId64"/>
    <p:sldId id="435" r:id="rId65"/>
    <p:sldId id="436" r:id="rId66"/>
    <p:sldId id="437" r:id="rId67"/>
    <p:sldId id="438" r:id="rId68"/>
    <p:sldId id="439" r:id="rId69"/>
    <p:sldId id="440" r:id="rId70"/>
    <p:sldId id="441" r:id="rId71"/>
    <p:sldId id="457" r:id="rId72"/>
    <p:sldId id="445" r:id="rId73"/>
    <p:sldId id="446" r:id="rId74"/>
    <p:sldId id="309" r:id="rId75"/>
    <p:sldId id="447" r:id="rId76"/>
    <p:sldId id="477" r:id="rId77"/>
    <p:sldId id="448" r:id="rId78"/>
    <p:sldId id="449" r:id="rId79"/>
    <p:sldId id="450" r:id="rId80"/>
    <p:sldId id="451" r:id="rId81"/>
    <p:sldId id="452" r:id="rId82"/>
    <p:sldId id="453" r:id="rId83"/>
    <p:sldId id="417" r:id="rId84"/>
    <p:sldId id="310" r:id="rId85"/>
    <p:sldId id="399" r:id="rId86"/>
    <p:sldId id="458" r:id="rId87"/>
    <p:sldId id="400" r:id="rId88"/>
    <p:sldId id="401" r:id="rId89"/>
    <p:sldId id="486" r:id="rId90"/>
    <p:sldId id="487" r:id="rId91"/>
    <p:sldId id="488" r:id="rId92"/>
    <p:sldId id="489" r:id="rId93"/>
    <p:sldId id="490" r:id="rId94"/>
    <p:sldId id="485" r:id="rId95"/>
    <p:sldId id="402" r:id="rId96"/>
    <p:sldId id="403" r:id="rId97"/>
    <p:sldId id="404" r:id="rId98"/>
    <p:sldId id="405" r:id="rId99"/>
    <p:sldId id="406" r:id="rId100"/>
    <p:sldId id="407" r:id="rId101"/>
    <p:sldId id="408" r:id="rId102"/>
    <p:sldId id="409" r:id="rId103"/>
    <p:sldId id="410" r:id="rId104"/>
    <p:sldId id="411" r:id="rId105"/>
    <p:sldId id="484" r:id="rId106"/>
    <p:sldId id="460" r:id="rId107"/>
    <p:sldId id="471" r:id="rId108"/>
    <p:sldId id="473" r:id="rId109"/>
    <p:sldId id="472"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6242" autoAdjust="0"/>
  </p:normalViewPr>
  <p:slideViewPr>
    <p:cSldViewPr snapToGrid="0">
      <p:cViewPr varScale="1">
        <p:scale>
          <a:sx n="72" d="100"/>
          <a:sy n="72" d="100"/>
        </p:scale>
        <p:origin x="54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29</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8/15/2018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747552" y="4956313"/>
            <a:ext cx="1305159" cy="1364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3673</TotalTime>
  <Words>3268</Words>
  <Application>Microsoft Office PowerPoint</Application>
  <PresentationFormat>Widescreen</PresentationFormat>
  <Paragraphs>586</Paragraphs>
  <Slides>109</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244</cp:revision>
  <dcterms:created xsi:type="dcterms:W3CDTF">2018-07-27T13:09:52Z</dcterms:created>
  <dcterms:modified xsi:type="dcterms:W3CDTF">2018-08-15T14:52:40Z</dcterms:modified>
</cp:coreProperties>
</file>